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399288" cy="43200638"/>
  <p:notesSz cx="6858000" cy="9144000"/>
  <p:defaultTextStyle>
    <a:defPPr>
      <a:defRPr lang="es-MX"/>
    </a:defPPr>
    <a:lvl1pPr marL="0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1pPr>
    <a:lvl2pPr marL="1814398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2pPr>
    <a:lvl3pPr marL="362879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3pPr>
    <a:lvl4pPr marL="5443195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4pPr>
    <a:lvl5pPr marL="7257593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5pPr>
    <a:lvl6pPr marL="9071991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6pPr>
    <a:lvl7pPr marL="10886389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7pPr>
    <a:lvl8pPr marL="12700787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8pPr>
    <a:lvl9pPr marL="1451518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20" d="100"/>
          <a:sy n="20" d="100"/>
        </p:scale>
        <p:origin x="672" y="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4E9C-EBAF-4FB7-AD0E-3B69DF1E7B0A}" type="datetimeFigureOut">
              <a:rPr lang="es-MX" smtClean="0"/>
              <a:t>16/02/2022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31968-FE38-4741-9529-921E264F2F7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98039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4E9C-EBAF-4FB7-AD0E-3B69DF1E7B0A}" type="datetimeFigureOut">
              <a:rPr lang="es-MX" smtClean="0"/>
              <a:t>16/02/2022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31968-FE38-4741-9529-921E264F2F7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07855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4E9C-EBAF-4FB7-AD0E-3B69DF1E7B0A}" type="datetimeFigureOut">
              <a:rPr lang="es-MX" smtClean="0"/>
              <a:t>16/02/2022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31968-FE38-4741-9529-921E264F2F7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14456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4E9C-EBAF-4FB7-AD0E-3B69DF1E7B0A}" type="datetimeFigureOut">
              <a:rPr lang="es-MX" smtClean="0"/>
              <a:t>16/02/2022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31968-FE38-4741-9529-921E264F2F7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98943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4E9C-EBAF-4FB7-AD0E-3B69DF1E7B0A}" type="datetimeFigureOut">
              <a:rPr lang="es-MX" smtClean="0"/>
              <a:t>16/02/2022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31968-FE38-4741-9529-921E264F2F7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08704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4E9C-EBAF-4FB7-AD0E-3B69DF1E7B0A}" type="datetimeFigureOut">
              <a:rPr lang="es-MX" smtClean="0"/>
              <a:t>16/02/2022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31968-FE38-4741-9529-921E264F2F7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20604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4E9C-EBAF-4FB7-AD0E-3B69DF1E7B0A}" type="datetimeFigureOut">
              <a:rPr lang="es-MX" smtClean="0"/>
              <a:t>16/02/2022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31968-FE38-4741-9529-921E264F2F7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76269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4E9C-EBAF-4FB7-AD0E-3B69DF1E7B0A}" type="datetimeFigureOut">
              <a:rPr lang="es-MX" smtClean="0"/>
              <a:t>16/02/2022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31968-FE38-4741-9529-921E264F2F7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83558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4E9C-EBAF-4FB7-AD0E-3B69DF1E7B0A}" type="datetimeFigureOut">
              <a:rPr lang="es-MX" smtClean="0"/>
              <a:t>16/02/2022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31968-FE38-4741-9529-921E264F2F7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28007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4E9C-EBAF-4FB7-AD0E-3B69DF1E7B0A}" type="datetimeFigureOut">
              <a:rPr lang="es-MX" smtClean="0"/>
              <a:t>16/02/2022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31968-FE38-4741-9529-921E264F2F7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81903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4E9C-EBAF-4FB7-AD0E-3B69DF1E7B0A}" type="datetimeFigureOut">
              <a:rPr lang="es-MX" smtClean="0"/>
              <a:t>16/02/2022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31968-FE38-4741-9529-921E264F2F7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49554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D74E9C-EBAF-4FB7-AD0E-3B69DF1E7B0A}" type="datetimeFigureOut">
              <a:rPr lang="es-MX" smtClean="0"/>
              <a:t>16/02/2022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231968-FE38-4741-9529-921E264F2F7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17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"/>
            <a:lum/>
          </a:blip>
          <a:srcRect/>
          <a:stretch>
            <a:fillRect l="-9000" t="4000" r="-6000" b="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094889" y="704323"/>
            <a:ext cx="339287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dirty="0"/>
              <a:t>Coloca el logotipo de tu bachillerato aquí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5377899" y="1165704"/>
            <a:ext cx="2200446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dirty="0">
                <a:latin typeface="Arial" panose="020B0604020202020204" pitchFamily="34" charset="0"/>
                <a:cs typeface="Arial" panose="020B0604020202020204" pitchFamily="34" charset="0"/>
              </a:rPr>
              <a:t>Título del trabajo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2429944" y="3494065"/>
            <a:ext cx="27539396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b="1" dirty="0"/>
              <a:t>Autor responsable</a:t>
            </a:r>
            <a:r>
              <a:rPr lang="es-MX" sz="7200" dirty="0"/>
              <a:t>¹  ̽, Autor², N. Autor ³, N. Autor </a:t>
            </a:r>
            <a:r>
              <a:rPr lang="es-MX" sz="7200" baseline="30000" dirty="0"/>
              <a:t>4</a:t>
            </a:r>
          </a:p>
          <a:p>
            <a:pPr algn="ctr"/>
            <a:r>
              <a:rPr lang="es-MX" sz="6600" dirty="0"/>
              <a:t>¹ Nombre de la institución, calle, ciudad, código postal</a:t>
            </a:r>
          </a:p>
          <a:p>
            <a:pPr algn="ctr"/>
            <a:r>
              <a:rPr lang="es-MX" sz="6600" dirty="0"/>
              <a:t>² Nombre de la especialidad/bachillerato</a:t>
            </a:r>
          </a:p>
        </p:txBody>
      </p:sp>
      <p:sp>
        <p:nvSpPr>
          <p:cNvPr id="7" name="Rectángulo redondeado 6"/>
          <p:cNvSpPr/>
          <p:nvPr/>
        </p:nvSpPr>
        <p:spPr>
          <a:xfrm>
            <a:off x="2429947" y="8566484"/>
            <a:ext cx="29100811" cy="490888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6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</a:t>
            </a:r>
          </a:p>
          <a:p>
            <a:r>
              <a:rPr lang="es-MX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es-MX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ángulo redondeado 7"/>
          <p:cNvSpPr/>
          <p:nvPr/>
        </p:nvSpPr>
        <p:spPr>
          <a:xfrm>
            <a:off x="2429946" y="8566484"/>
            <a:ext cx="5895907" cy="1347537"/>
          </a:xfrm>
          <a:prstGeom prst="roundRect">
            <a:avLst>
              <a:gd name="adj" fmla="val 50000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6000" b="1" dirty="0">
                <a:solidFill>
                  <a:schemeClr val="tx1"/>
                </a:solidFill>
                <a:latin typeface="Arial Black" panose="020B0A04020102020204" pitchFamily="34" charset="0"/>
              </a:rPr>
              <a:t>Introducción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2748324" y="8707963"/>
            <a:ext cx="28236793" cy="349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5800" dirty="0"/>
              <a:t>                        </a:t>
            </a:r>
            <a:r>
              <a:rPr lang="es-MX" dirty="0"/>
              <a:t>        </a:t>
            </a:r>
            <a:endParaRPr lang="es-MX" sz="5000" dirty="0"/>
          </a:p>
          <a:p>
            <a:endParaRPr lang="es-MX" sz="5000" dirty="0"/>
          </a:p>
          <a:p>
            <a:endParaRPr lang="es-MX" sz="5000" dirty="0"/>
          </a:p>
          <a:p>
            <a:endParaRPr lang="es-MX" sz="5000" dirty="0"/>
          </a:p>
        </p:txBody>
      </p:sp>
      <p:sp>
        <p:nvSpPr>
          <p:cNvPr id="10" name="Rectángulo redondeado 9"/>
          <p:cNvSpPr/>
          <p:nvPr/>
        </p:nvSpPr>
        <p:spPr>
          <a:xfrm>
            <a:off x="2429945" y="13711980"/>
            <a:ext cx="9361001" cy="11144396"/>
          </a:xfrm>
          <a:prstGeom prst="roundRect">
            <a:avLst>
              <a:gd name="adj" fmla="val 817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Título 12"/>
          <p:cNvSpPr txBox="1">
            <a:spLocks/>
          </p:cNvSpPr>
          <p:nvPr/>
        </p:nvSpPr>
        <p:spPr>
          <a:xfrm>
            <a:off x="12023269" y="13777366"/>
            <a:ext cx="9986644" cy="984819"/>
          </a:xfrm>
          <a:prstGeom prst="roundRect">
            <a:avLst>
              <a:gd name="adj" fmla="val 50000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323990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259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5800" b="1">
                <a:solidFill>
                  <a:schemeClr val="tx1"/>
                </a:solidFill>
                <a:latin typeface="Arial Black" panose="020B0A04020102020204" pitchFamily="34" charset="0"/>
              </a:rPr>
              <a:t>Resultados y discusión</a:t>
            </a:r>
            <a:endParaRPr lang="es-MX" sz="5800" b="1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12" name="Rectángulo redondeado 11"/>
          <p:cNvSpPr/>
          <p:nvPr/>
        </p:nvSpPr>
        <p:spPr>
          <a:xfrm>
            <a:off x="12023269" y="13780352"/>
            <a:ext cx="9986644" cy="22270278"/>
          </a:xfrm>
          <a:prstGeom prst="roundRect">
            <a:avLst>
              <a:gd name="adj" fmla="val 599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" name="Rectángulo redondeado 12"/>
          <p:cNvSpPr/>
          <p:nvPr/>
        </p:nvSpPr>
        <p:spPr>
          <a:xfrm>
            <a:off x="22242236" y="13711980"/>
            <a:ext cx="9361001" cy="12175958"/>
          </a:xfrm>
          <a:prstGeom prst="roundRect">
            <a:avLst>
              <a:gd name="adj" fmla="val 503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" name="Rectángulo redondeado 13"/>
          <p:cNvSpPr/>
          <p:nvPr/>
        </p:nvSpPr>
        <p:spPr>
          <a:xfrm>
            <a:off x="2429945" y="25092988"/>
            <a:ext cx="9361001" cy="10957642"/>
          </a:xfrm>
          <a:prstGeom prst="roundRect">
            <a:avLst>
              <a:gd name="adj" fmla="val 8292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Rectángulo redondeado 14"/>
          <p:cNvSpPr/>
          <p:nvPr/>
        </p:nvSpPr>
        <p:spPr>
          <a:xfrm>
            <a:off x="22242236" y="26124550"/>
            <a:ext cx="9361001" cy="9926080"/>
          </a:xfrm>
          <a:prstGeom prst="roundRect">
            <a:avLst>
              <a:gd name="adj" fmla="val 6082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" name="Rectángulo redondeado 15"/>
          <p:cNvSpPr/>
          <p:nvPr/>
        </p:nvSpPr>
        <p:spPr>
          <a:xfrm>
            <a:off x="2359316" y="36287242"/>
            <a:ext cx="29243921" cy="312615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6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</a:t>
            </a:r>
          </a:p>
          <a:p>
            <a:r>
              <a:rPr lang="es-MX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es-MX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ítulo 12"/>
          <p:cNvSpPr txBox="1">
            <a:spLocks/>
          </p:cNvSpPr>
          <p:nvPr/>
        </p:nvSpPr>
        <p:spPr>
          <a:xfrm>
            <a:off x="2429944" y="25129175"/>
            <a:ext cx="7580328" cy="1054716"/>
          </a:xfrm>
          <a:prstGeom prst="roundRect">
            <a:avLst>
              <a:gd name="adj" fmla="val 50000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ctr" defTabSz="323990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259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6000" b="1" dirty="0">
                <a:solidFill>
                  <a:schemeClr val="tx1"/>
                </a:solidFill>
                <a:latin typeface="Arial Black" panose="020B0A04020102020204" pitchFamily="34" charset="0"/>
              </a:rPr>
              <a:t>Metodología</a:t>
            </a:r>
          </a:p>
        </p:txBody>
      </p:sp>
      <p:sp>
        <p:nvSpPr>
          <p:cNvPr id="18" name="Título 12"/>
          <p:cNvSpPr txBox="1">
            <a:spLocks/>
          </p:cNvSpPr>
          <p:nvPr/>
        </p:nvSpPr>
        <p:spPr>
          <a:xfrm>
            <a:off x="2429944" y="13732143"/>
            <a:ext cx="7580328" cy="1142930"/>
          </a:xfrm>
          <a:prstGeom prst="roundRect">
            <a:avLst>
              <a:gd name="adj" fmla="val 50000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ctr" defTabSz="323990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259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6000" b="1" dirty="0">
                <a:solidFill>
                  <a:schemeClr val="tx1"/>
                </a:solidFill>
                <a:latin typeface="Arial Black" panose="020B0A04020102020204" pitchFamily="34" charset="0"/>
              </a:rPr>
              <a:t>Objetivos</a:t>
            </a:r>
          </a:p>
        </p:txBody>
      </p:sp>
      <p:sp>
        <p:nvSpPr>
          <p:cNvPr id="19" name="Título 12"/>
          <p:cNvSpPr txBox="1">
            <a:spLocks/>
          </p:cNvSpPr>
          <p:nvPr/>
        </p:nvSpPr>
        <p:spPr>
          <a:xfrm>
            <a:off x="24022909" y="13724296"/>
            <a:ext cx="7580328" cy="1037890"/>
          </a:xfrm>
          <a:prstGeom prst="roundRect">
            <a:avLst>
              <a:gd name="adj" fmla="val 50000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ctr" defTabSz="323990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259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6000" b="1" dirty="0">
                <a:solidFill>
                  <a:schemeClr val="tx1"/>
                </a:solidFill>
                <a:latin typeface="Arial Black" panose="020B0A04020102020204" pitchFamily="34" charset="0"/>
              </a:rPr>
              <a:t>Conclusiones</a:t>
            </a:r>
          </a:p>
        </p:txBody>
      </p:sp>
      <p:sp>
        <p:nvSpPr>
          <p:cNvPr id="20" name="Título 12"/>
          <p:cNvSpPr txBox="1">
            <a:spLocks/>
          </p:cNvSpPr>
          <p:nvPr/>
        </p:nvSpPr>
        <p:spPr>
          <a:xfrm>
            <a:off x="23798463" y="26124550"/>
            <a:ext cx="7804774" cy="1158425"/>
          </a:xfrm>
          <a:prstGeom prst="roundRect">
            <a:avLst>
              <a:gd name="adj" fmla="val 50000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ctr" defTabSz="323990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259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6000" b="1" dirty="0">
                <a:solidFill>
                  <a:schemeClr val="tx1"/>
                </a:solidFill>
                <a:latin typeface="Arial Black" panose="020B0A04020102020204" pitchFamily="34" charset="0"/>
              </a:rPr>
              <a:t>Agradecimientos</a:t>
            </a:r>
          </a:p>
        </p:txBody>
      </p:sp>
      <p:sp>
        <p:nvSpPr>
          <p:cNvPr id="21" name="Título 12"/>
          <p:cNvSpPr txBox="1">
            <a:spLocks/>
          </p:cNvSpPr>
          <p:nvPr/>
        </p:nvSpPr>
        <p:spPr>
          <a:xfrm>
            <a:off x="2359316" y="36289998"/>
            <a:ext cx="5966537" cy="1164693"/>
          </a:xfrm>
          <a:prstGeom prst="roundRect">
            <a:avLst>
              <a:gd name="adj" fmla="val 37827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ctr" defTabSz="323990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259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6000" b="1" dirty="0">
                <a:solidFill>
                  <a:schemeClr val="tx1"/>
                </a:solidFill>
                <a:latin typeface="Arial Black" panose="020B0A04020102020204" pitchFamily="34" charset="0"/>
              </a:rPr>
              <a:t>Referencias</a:t>
            </a:r>
          </a:p>
        </p:txBody>
      </p:sp>
      <p:sp>
        <p:nvSpPr>
          <p:cNvPr id="22" name="CuadroTexto 21"/>
          <p:cNvSpPr txBox="1"/>
          <p:nvPr/>
        </p:nvSpPr>
        <p:spPr>
          <a:xfrm>
            <a:off x="2585039" y="14762185"/>
            <a:ext cx="9050812" cy="93256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5000" dirty="0"/>
              <a:t>Texto</a:t>
            </a:r>
          </a:p>
          <a:p>
            <a:endParaRPr lang="es-MX" sz="5000" dirty="0"/>
          </a:p>
          <a:p>
            <a:endParaRPr lang="es-MX" sz="5000" dirty="0"/>
          </a:p>
          <a:p>
            <a:endParaRPr lang="es-MX" sz="5000" dirty="0"/>
          </a:p>
          <a:p>
            <a:endParaRPr lang="es-MX" sz="5000" dirty="0"/>
          </a:p>
          <a:p>
            <a:endParaRPr lang="es-MX" sz="5000" dirty="0"/>
          </a:p>
          <a:p>
            <a:endParaRPr lang="es-MX" sz="5000" dirty="0"/>
          </a:p>
          <a:p>
            <a:endParaRPr lang="es-MX" sz="5000" dirty="0"/>
          </a:p>
          <a:p>
            <a:endParaRPr lang="es-MX" sz="5000" dirty="0"/>
          </a:p>
          <a:p>
            <a:endParaRPr lang="es-MX" sz="5000" dirty="0"/>
          </a:p>
          <a:p>
            <a:endParaRPr lang="es-MX" sz="5000" dirty="0"/>
          </a:p>
          <a:p>
            <a:endParaRPr lang="es-MX" sz="5000" dirty="0"/>
          </a:p>
        </p:txBody>
      </p:sp>
      <p:sp>
        <p:nvSpPr>
          <p:cNvPr id="23" name="CuadroTexto 22"/>
          <p:cNvSpPr txBox="1"/>
          <p:nvPr/>
        </p:nvSpPr>
        <p:spPr>
          <a:xfrm>
            <a:off x="2646947" y="26276968"/>
            <a:ext cx="8988904" cy="93256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5000" dirty="0"/>
              <a:t>Texto</a:t>
            </a:r>
          </a:p>
          <a:p>
            <a:endParaRPr lang="es-MX" sz="5000" dirty="0"/>
          </a:p>
          <a:p>
            <a:endParaRPr lang="es-MX" sz="5000" dirty="0"/>
          </a:p>
          <a:p>
            <a:endParaRPr lang="es-MX" sz="5000" dirty="0"/>
          </a:p>
          <a:p>
            <a:endParaRPr lang="es-MX" sz="5000" dirty="0"/>
          </a:p>
          <a:p>
            <a:endParaRPr lang="es-MX" sz="5000" dirty="0"/>
          </a:p>
          <a:p>
            <a:endParaRPr lang="es-MX" sz="5000" dirty="0"/>
          </a:p>
          <a:p>
            <a:endParaRPr lang="es-MX" sz="5000" dirty="0"/>
          </a:p>
          <a:p>
            <a:endParaRPr lang="es-MX" sz="5000" dirty="0"/>
          </a:p>
          <a:p>
            <a:endParaRPr lang="es-MX" sz="5000" dirty="0"/>
          </a:p>
          <a:p>
            <a:endParaRPr lang="es-MX" sz="5000" dirty="0"/>
          </a:p>
          <a:p>
            <a:endParaRPr lang="es-MX" sz="5000" dirty="0"/>
          </a:p>
        </p:txBody>
      </p:sp>
      <p:sp>
        <p:nvSpPr>
          <p:cNvPr id="24" name="CuadroTexto 23"/>
          <p:cNvSpPr txBox="1"/>
          <p:nvPr/>
        </p:nvSpPr>
        <p:spPr>
          <a:xfrm>
            <a:off x="12155833" y="15305758"/>
            <a:ext cx="9721516" cy="93256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5000" dirty="0"/>
              <a:t>Texto y figuras</a:t>
            </a:r>
          </a:p>
          <a:p>
            <a:endParaRPr lang="es-MX" sz="5000" dirty="0"/>
          </a:p>
          <a:p>
            <a:endParaRPr lang="es-MX" sz="5000" dirty="0"/>
          </a:p>
          <a:p>
            <a:endParaRPr lang="es-MX" sz="5000" dirty="0"/>
          </a:p>
          <a:p>
            <a:endParaRPr lang="es-MX" sz="5000" dirty="0"/>
          </a:p>
          <a:p>
            <a:endParaRPr lang="es-MX" sz="5000" dirty="0"/>
          </a:p>
          <a:p>
            <a:endParaRPr lang="es-MX" sz="5000" dirty="0"/>
          </a:p>
          <a:p>
            <a:endParaRPr lang="es-MX" sz="5000" dirty="0"/>
          </a:p>
          <a:p>
            <a:endParaRPr lang="es-MX" sz="5000" dirty="0"/>
          </a:p>
          <a:p>
            <a:endParaRPr lang="es-MX" sz="5000" dirty="0"/>
          </a:p>
          <a:p>
            <a:endParaRPr lang="es-MX" sz="5000" dirty="0"/>
          </a:p>
          <a:p>
            <a:endParaRPr lang="es-MX" sz="5000" dirty="0"/>
          </a:p>
        </p:txBody>
      </p:sp>
      <p:sp>
        <p:nvSpPr>
          <p:cNvPr id="25" name="CuadroTexto 24"/>
          <p:cNvSpPr txBox="1"/>
          <p:nvPr/>
        </p:nvSpPr>
        <p:spPr>
          <a:xfrm>
            <a:off x="22397330" y="15137144"/>
            <a:ext cx="9050812" cy="93256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5000" dirty="0"/>
              <a:t>Texto</a:t>
            </a:r>
          </a:p>
          <a:p>
            <a:endParaRPr lang="es-MX" sz="5000" dirty="0"/>
          </a:p>
          <a:p>
            <a:endParaRPr lang="es-MX" sz="5000" dirty="0"/>
          </a:p>
          <a:p>
            <a:endParaRPr lang="es-MX" sz="5000" dirty="0"/>
          </a:p>
          <a:p>
            <a:endParaRPr lang="es-MX" sz="5000" dirty="0"/>
          </a:p>
          <a:p>
            <a:endParaRPr lang="es-MX" sz="5000" dirty="0"/>
          </a:p>
          <a:p>
            <a:endParaRPr lang="es-MX" sz="5000" dirty="0"/>
          </a:p>
          <a:p>
            <a:endParaRPr lang="es-MX" sz="5000" dirty="0"/>
          </a:p>
          <a:p>
            <a:endParaRPr lang="es-MX" sz="5000" dirty="0"/>
          </a:p>
          <a:p>
            <a:endParaRPr lang="es-MX" sz="5000" dirty="0"/>
          </a:p>
          <a:p>
            <a:endParaRPr lang="es-MX" sz="5000" dirty="0"/>
          </a:p>
          <a:p>
            <a:endParaRPr lang="es-MX" sz="5000" dirty="0"/>
          </a:p>
        </p:txBody>
      </p:sp>
      <p:sp>
        <p:nvSpPr>
          <p:cNvPr id="26" name="CuadroTexto 25"/>
          <p:cNvSpPr txBox="1"/>
          <p:nvPr/>
        </p:nvSpPr>
        <p:spPr>
          <a:xfrm>
            <a:off x="22397330" y="27629527"/>
            <a:ext cx="9050812" cy="93256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5000" dirty="0"/>
              <a:t>Texto</a:t>
            </a:r>
          </a:p>
          <a:p>
            <a:endParaRPr lang="es-MX" sz="5000" dirty="0"/>
          </a:p>
          <a:p>
            <a:endParaRPr lang="es-MX" sz="5000" dirty="0"/>
          </a:p>
          <a:p>
            <a:endParaRPr lang="es-MX" sz="5000" dirty="0"/>
          </a:p>
          <a:p>
            <a:endParaRPr lang="es-MX" sz="5000" dirty="0"/>
          </a:p>
          <a:p>
            <a:endParaRPr lang="es-MX" sz="5000" dirty="0"/>
          </a:p>
          <a:p>
            <a:endParaRPr lang="es-MX" sz="5000" dirty="0"/>
          </a:p>
          <a:p>
            <a:endParaRPr lang="es-MX" sz="5000" dirty="0"/>
          </a:p>
          <a:p>
            <a:endParaRPr lang="es-MX" sz="5000" dirty="0"/>
          </a:p>
          <a:p>
            <a:endParaRPr lang="es-MX" sz="5000" dirty="0"/>
          </a:p>
          <a:p>
            <a:endParaRPr lang="es-MX" sz="5000" dirty="0"/>
          </a:p>
          <a:p>
            <a:endParaRPr lang="es-MX" sz="5000" dirty="0"/>
          </a:p>
        </p:txBody>
      </p:sp>
      <p:sp>
        <p:nvSpPr>
          <p:cNvPr id="27" name="CuadroTexto 26"/>
          <p:cNvSpPr txBox="1"/>
          <p:nvPr/>
        </p:nvSpPr>
        <p:spPr>
          <a:xfrm>
            <a:off x="10551507" y="36575821"/>
            <a:ext cx="905081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5000" dirty="0"/>
              <a:t>Texto</a:t>
            </a:r>
          </a:p>
        </p:txBody>
      </p:sp>
      <p:sp>
        <p:nvSpPr>
          <p:cNvPr id="28" name="CuadroTexto 27"/>
          <p:cNvSpPr txBox="1"/>
          <p:nvPr/>
        </p:nvSpPr>
        <p:spPr>
          <a:xfrm>
            <a:off x="27813073" y="704323"/>
            <a:ext cx="339287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dirty="0"/>
              <a:t>Coloca el logotipo de tu proyecto aquí (opcional)</a:t>
            </a:r>
          </a:p>
        </p:txBody>
      </p:sp>
    </p:spTree>
    <p:extLst>
      <p:ext uri="{BB962C8B-B14F-4D97-AF65-F5344CB8AC3E}">
        <p14:creationId xmlns:p14="http://schemas.microsoft.com/office/powerpoint/2010/main" val="4611177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1013</TotalTime>
  <Words>76</Words>
  <Application>Microsoft Office PowerPoint</Application>
  <PresentationFormat>Personalizado</PresentationFormat>
  <Paragraphs>70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manuel</dc:creator>
  <cp:lastModifiedBy>Alejandro</cp:lastModifiedBy>
  <cp:revision>11</cp:revision>
  <dcterms:created xsi:type="dcterms:W3CDTF">2016-08-22T19:48:50Z</dcterms:created>
  <dcterms:modified xsi:type="dcterms:W3CDTF">2022-02-16T23:49:44Z</dcterms:modified>
</cp:coreProperties>
</file>